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"/>
  </p:notesMasterIdLst>
  <p:sldIdLst>
    <p:sldId id="333" r:id="rId2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103" d="100"/>
          <a:sy n="103" d="100"/>
        </p:scale>
        <p:origin x="636" y="96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23.04.2021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23.04.2021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11.jpg"/><Relationship Id="rId5" Type="http://schemas.openxmlformats.org/officeDocument/2006/relationships/image" Target="../media/image5.jpeg"/><Relationship Id="rId10" Type="http://schemas.openxmlformats.org/officeDocument/2006/relationships/image" Target="../media/image10.jpg"/><Relationship Id="rId4" Type="http://schemas.openxmlformats.org/officeDocument/2006/relationships/image" Target="../media/image4.jpeg"/><Relationship Id="rId9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6047" y="199509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(п.3 приложения 2)</a:t>
            </a:r>
            <a:br>
              <a:rPr lang="ru-RU" sz="16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«Школа №167» Советского района </a:t>
            </a:r>
            <a:r>
              <a:rPr lang="ru-RU" sz="13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3781454"/>
              </p:ext>
            </p:extLst>
          </p:nvPr>
        </p:nvGraphicFramePr>
        <p:xfrm>
          <a:off x="1115616" y="856033"/>
          <a:ext cx="7416825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:a16="http://schemas.microsoft.com/office/drawing/2014/main" xmlns="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879529"/>
            <a:ext cx="1224136" cy="16048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351" y="869725"/>
            <a:ext cx="1172715" cy="16146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049019"/>
            <a:ext cx="1504758" cy="15389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554" y="877550"/>
            <a:ext cx="936104" cy="157149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025" y="935070"/>
            <a:ext cx="891072" cy="156073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074" y="2484341"/>
            <a:ext cx="2804842" cy="2103632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331" y="888309"/>
            <a:ext cx="2873110" cy="211134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9622" y="2459805"/>
            <a:ext cx="3229540" cy="216986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931" y="856033"/>
            <a:ext cx="1995186" cy="2427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935621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3303</TotalTime>
  <Words>7</Words>
  <Application>Microsoft Office PowerPoint</Application>
  <PresentationFormat>Экран (16:9)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2_Тема Office</vt:lpstr>
      <vt:lpstr>ФОТОРЕПОРТАЖ (п.3 приложения 2) МБОУ «Школа №167» Советского района г.Казани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</cp:lastModifiedBy>
  <cp:revision>426</cp:revision>
  <cp:lastPrinted>2021-02-01T07:48:05Z</cp:lastPrinted>
  <dcterms:created xsi:type="dcterms:W3CDTF">2015-10-13T08:15:21Z</dcterms:created>
  <dcterms:modified xsi:type="dcterms:W3CDTF">2021-04-23T11:28:57Z</dcterms:modified>
</cp:coreProperties>
</file>